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3" r:id="rId4"/>
    <p:sldId id="265" r:id="rId5"/>
    <p:sldId id="264" r:id="rId6"/>
    <p:sldId id="257" r:id="rId7"/>
    <p:sldId id="258" r:id="rId8"/>
    <p:sldId id="266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6"/>
    <p:restoredTop sz="92225"/>
  </p:normalViewPr>
  <p:slideViewPr>
    <p:cSldViewPr snapToGrid="0" snapToObjects="1">
      <p:cViewPr varScale="1">
        <p:scale>
          <a:sx n="71" d="100"/>
          <a:sy n="71" d="100"/>
        </p:scale>
        <p:origin x="171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4/13/20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4/13/20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4/13/20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4/13/20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4/13/20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4/13/20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4/13/20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ransition spd="slow">
    <p:push dir="u"/>
  </p:transition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2112" y="4389120"/>
            <a:ext cx="5458968" cy="1380557"/>
          </a:xfrm>
        </p:spPr>
        <p:txBody>
          <a:bodyPr>
            <a:normAutofit fontScale="90000"/>
          </a:bodyPr>
          <a:lstStyle/>
          <a:p>
            <a:r>
              <a:rPr lang="en-US" dirty="0"/>
              <a:t>Pornography &amp; </a:t>
            </a:r>
            <a:br>
              <a:rPr lang="en-US" dirty="0"/>
            </a:br>
            <a:r>
              <a:rPr lang="en-US" dirty="0"/>
              <a:t>Porn Studies</a:t>
            </a:r>
          </a:p>
        </p:txBody>
      </p:sp>
    </p:spTree>
    <p:extLst>
      <p:ext uri="{BB962C8B-B14F-4D97-AF65-F5344CB8AC3E}">
        <p14:creationId xmlns:p14="http://schemas.microsoft.com/office/powerpoint/2010/main" val="139151445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3131D-F215-C04E-9675-D571C3898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97B13-771A-2F41-8270-48337516C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Pornography can be studied as a film genre, a medical and public health issue, a matter of art and representation, as a business venture, as a legal matter.</a:t>
            </a:r>
          </a:p>
          <a:p>
            <a:endParaRPr lang="en-US" dirty="0"/>
          </a:p>
          <a:p>
            <a:r>
              <a:rPr lang="en-US" dirty="0"/>
              <a:t>We’re going to critically assess pornography as an aspect of pop culture. </a:t>
            </a:r>
          </a:p>
        </p:txBody>
      </p:sp>
    </p:spTree>
    <p:extLst>
      <p:ext uri="{BB962C8B-B14F-4D97-AF65-F5344CB8AC3E}">
        <p14:creationId xmlns:p14="http://schemas.microsoft.com/office/powerpoint/2010/main" val="133985253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Pornography as a Pop Culture Genre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Pornography is a pop culture genre like any other. Yet (to state the obvious), it’s also quite distinct in that pornography does not </a:t>
            </a:r>
            <a:r>
              <a:rPr lang="en-US" i="1" dirty="0"/>
              <a:t>contain</a:t>
            </a:r>
            <a:r>
              <a:rPr lang="en-US" dirty="0"/>
              <a:t> </a:t>
            </a:r>
            <a:r>
              <a:rPr lang="en-US" i="1" dirty="0"/>
              <a:t>representations</a:t>
            </a:r>
            <a:r>
              <a:rPr lang="en-US" dirty="0"/>
              <a:t> of sex; it </a:t>
            </a:r>
            <a:r>
              <a:rPr lang="en-US" i="1" dirty="0"/>
              <a:t>is</a:t>
            </a:r>
            <a:r>
              <a:rPr lang="en-US" dirty="0"/>
              <a:t> sex.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 such, it is a lightening rod for issues regarding sexuality, gender politics, race representation, consent, and sexual health.</a:t>
            </a:r>
          </a:p>
        </p:txBody>
      </p:sp>
    </p:spTree>
    <p:extLst>
      <p:ext uri="{BB962C8B-B14F-4D97-AF65-F5344CB8AC3E}">
        <p14:creationId xmlns:p14="http://schemas.microsoft.com/office/powerpoint/2010/main" val="279840710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other pop culture genres, porn, too, is fiction. We don’t think that </a:t>
            </a:r>
            <a:r>
              <a:rPr lang="en-US" i="1" dirty="0"/>
              <a:t>Fast and Furious </a:t>
            </a:r>
            <a:r>
              <a:rPr lang="en-US" dirty="0"/>
              <a:t>shows how people really drive.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Why would we think that porn is how people really have sex?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35398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 Culture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like horror films because they get an adrenaline rush.</a:t>
            </a:r>
          </a:p>
          <a:p>
            <a:r>
              <a:rPr lang="en-US" dirty="0"/>
              <a:t>People like comedy because it makes them laugh.</a:t>
            </a:r>
          </a:p>
          <a:p>
            <a:r>
              <a:rPr lang="en-US" dirty="0"/>
              <a:t>People like tear jerkers because it makes them cry.</a:t>
            </a:r>
          </a:p>
          <a:p>
            <a:r>
              <a:rPr lang="en-US" dirty="0"/>
              <a:t>People like documentaries because it makes them think or feel outrage.</a:t>
            </a:r>
          </a:p>
          <a:p>
            <a:r>
              <a:rPr lang="en-US" dirty="0"/>
              <a:t>People like porn because 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39572568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pornography does not cause all social problems.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and neither is all pornography “all fine.”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you are being asked to study the genre with the critical awareness you’ve brought to all other topics in class.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1285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Being concerned about representations of gender, race, sexual orientation, and sexual consent is not the same thing as being anti-porn or anti-sex.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37902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this: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Having an educated understanding about tropes in Disney (or video games or movies) is a core component of </a:t>
            </a:r>
            <a:r>
              <a:rPr lang="en-US" b="1" dirty="0"/>
              <a:t>media literacy</a:t>
            </a:r>
            <a:r>
              <a:rPr lang="en-US" dirty="0"/>
              <a:t>. That doesn’t mean you have to stop going to Disneyland (or playing video games or delete your Netflix account). </a:t>
            </a:r>
          </a:p>
          <a:p>
            <a:r>
              <a:rPr lang="en-US" dirty="0"/>
              <a:t>Literacy means we start becoming informed media consumers. We may start making different choices. If we are content producers, maybe the content improves. Once you know something, you can’t un-know it. </a:t>
            </a:r>
          </a:p>
        </p:txBody>
      </p:sp>
    </p:spTree>
    <p:extLst>
      <p:ext uri="{BB962C8B-B14F-4D97-AF65-F5344CB8AC3E}">
        <p14:creationId xmlns:p14="http://schemas.microsoft.com/office/powerpoint/2010/main" val="264876237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Promoting education about pornography and taking the genre seriously as an aspect of pop culture is similarly </a:t>
            </a:r>
            <a:r>
              <a:rPr lang="en-US" b="1" dirty="0"/>
              <a:t>not </a:t>
            </a:r>
            <a:r>
              <a:rPr lang="en-US" dirty="0"/>
              <a:t>an argument to eradicate an entire genre.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That’s not going to happen, plus that argument raises serious issues about censorship and </a:t>
            </a:r>
            <a:r>
              <a:rPr lang="en-US"/>
              <a:t>free speech.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3558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35</TotalTime>
  <Words>399</Words>
  <Application>Microsoft Macintosh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Plaza</vt:lpstr>
      <vt:lpstr>Pornography &amp;  Porn Studies</vt:lpstr>
      <vt:lpstr>Framework</vt:lpstr>
      <vt:lpstr>Pornography as a Pop Culture Genre</vt:lpstr>
      <vt:lpstr>PowerPoint Presentation</vt:lpstr>
      <vt:lpstr>Pop Culture Effects</vt:lpstr>
      <vt:lpstr>PowerPoint Presentation</vt:lpstr>
      <vt:lpstr>PowerPoint Presentation</vt:lpstr>
      <vt:lpstr>Consider this: 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Pornography</dc:title>
  <dc:creator>Shira Tarrant</dc:creator>
  <cp:lastModifiedBy>Shira Tarrant</cp:lastModifiedBy>
  <cp:revision>39</cp:revision>
  <dcterms:created xsi:type="dcterms:W3CDTF">2017-01-17T17:36:05Z</dcterms:created>
  <dcterms:modified xsi:type="dcterms:W3CDTF">2020-04-13T16:38:41Z</dcterms:modified>
</cp:coreProperties>
</file>